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77" r:id="rId5"/>
    <p:sldId id="256" r:id="rId6"/>
    <p:sldId id="278" r:id="rId7"/>
    <p:sldId id="260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D984"/>
    <a:srgbClr val="252525"/>
    <a:srgbClr val="3C9FFA"/>
    <a:srgbClr val="F8F9F9"/>
    <a:srgbClr val="FEC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F861D-A530-43C6-91C7-77DD9A787E34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A15AD-58A5-4325-8F22-2E34DAB8A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2568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A15AD-58A5-4325-8F22-2E34DAB8A72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597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215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A15AD-58A5-4325-8F22-2E34DAB8A72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213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5C9DA-BDA2-4F90-9C2F-B83B2D6DC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7FB1D7-59A9-4B62-A856-F44726FE8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AEC6DE-88CF-4703-916D-C42EA30E5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50564F-A14F-43E3-B17C-97D0468C3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691BCF-D4AC-4B30-8857-F82B6DDAD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343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8B578-43E0-4D7D-AD34-D23973BF6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BEEAD6-CD0D-4A3A-8685-BB6097FAB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A7D95F-743E-4A8D-8345-6695D3DC0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953CED-DF8D-4FB1-9659-CE45A3DCF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C12B3-1DD8-46D5-BE5B-19F7CEBAF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632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E8AFDA5-167B-4BBA-9B54-B5E33E1F6E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8A1BE7-279B-4783-BA07-CF78946364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624F03-1FA0-4697-9AF4-2A7E7039F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B59939-4EB2-465B-B72F-B99EE1DF1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EB8E3C-EE6C-4A96-8356-7DD3C8261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754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F5EF9B-A977-4680-B1F1-3694192B8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9BE4B6-C176-4696-BFA9-EAC9E75F5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8919AD-7B6E-49B5-9EF1-EDC240B02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EF0A15-2425-4417-9F98-26447A6B9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C9E1AF-E2EA-4C97-BAD8-A492C3BDB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37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EB278A-83B3-4856-B9C0-85A0B2381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F6F1FA-01F2-4306-83A4-490EE15F5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1BF5C8-B275-45A8-8255-512EC90C0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C3535F-8D8A-4CE8-B3E3-5A9039372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FCE900-70EA-4D65-BA79-2418A156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805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027D9-8DED-487E-86AA-FF528880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005588-49DD-4A24-B014-FBB610DF81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95F1A1-5217-4680-BCE4-5D11E0471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BF55EE-A554-455D-8131-9D34E49A9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003048-B330-41FC-BF9F-E2D13908B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E6D029-3C00-47D1-B38B-03E583253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282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FBF905-AB6F-44DE-B4C7-2166C306B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343AFF-EBDF-4C1E-A66D-54F5BA619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B0EE49-6554-4335-8D86-041F4D0E5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9B5681-2B17-476E-BE46-B0F0D2E6C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6B9C4D3-5D80-4A06-BF14-8558EE3BB1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C3F9EA8-E832-41D7-9085-680E3E8B7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64B1D7-7061-4D80-9B7D-19D434640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E8509E0-48CF-45A4-AB21-BA7BB3782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207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384DEE-F0C4-407F-955C-B297439AD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A83E08-9BE6-4324-9816-B00A1289D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E81374D-42B0-4A54-BD3E-7A78E5F9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C980D3-BB97-4716-99B2-E86F2C2F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678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2AFC90-31C5-4E0C-A212-5B0400836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0EBEC-7906-4005-9222-4222F8F3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B3F59A-9AFE-4ECE-9EED-9651A63D8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297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12CAE3-87BF-4F88-924A-DA3D7C3B6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4D1D4D-3331-4739-9469-99C7A403A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276C12-488D-4F85-9E6C-640C29C74E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F9CCFA-1815-469E-9FA1-97A0EF128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9E3ABA-87E0-47E2-9671-2F86A15C8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E3456F-4697-4B38-9EEC-96C19DFD9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33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B89283-896B-4009-AF00-F3BD6E01B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9EC274-0A21-49E7-8245-66A4755810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5733FE-23A8-4824-B79A-EF13AC5F5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6351CA-E745-4575-B244-3D9C78241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04720F-1F2D-4D7E-9E9E-2D882FA74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4B06DC-EBB2-41C7-B7FB-B2BAEB957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544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AFEAED8-F014-4474-9BBB-AE9E43BD2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B7182F-8164-4633-898F-BA81558E3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02D0EF-B0F2-4575-8A0F-6D597B84D0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C0A0A-86E0-4941-84B3-11FD108518E6}" type="datetimeFigureOut">
              <a:rPr lang="ko-KR" altLang="en-US" smtClean="0"/>
              <a:t>2021. 6. 28.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61DB4E-71D4-47C1-83B0-34A13FA16F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51BA26-D457-4974-8041-0C4317623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754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B4B51A-3ADC-451D-8835-83690C0C2248}"/>
              </a:ext>
            </a:extLst>
          </p:cNvPr>
          <p:cNvSpPr txBox="1"/>
          <p:nvPr/>
        </p:nvSpPr>
        <p:spPr>
          <a:xfrm>
            <a:off x="4042064" y="2320042"/>
            <a:ext cx="4412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DEV EVENT</a:t>
            </a:r>
            <a:endParaRPr lang="ko-KR" altLang="en-US" sz="6000" dirty="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5BF5E59-4982-435C-BEB1-7D2FD8A7FDEC}"/>
              </a:ext>
            </a:extLst>
          </p:cNvPr>
          <p:cNvSpPr/>
          <p:nvPr/>
        </p:nvSpPr>
        <p:spPr>
          <a:xfrm>
            <a:off x="2087418" y="2031423"/>
            <a:ext cx="8321964" cy="18478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BE6C9-EBAC-4A2E-94CE-62DEAB203B02}"/>
              </a:ext>
            </a:extLst>
          </p:cNvPr>
          <p:cNvSpPr txBox="1"/>
          <p:nvPr/>
        </p:nvSpPr>
        <p:spPr>
          <a:xfrm>
            <a:off x="3897746" y="3231303"/>
            <a:ext cx="47013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b="0" i="0">
                <a:solidFill>
                  <a:schemeClr val="bg1"/>
                </a:solidFill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개발자 컨퍼런스 및 해커톤 일정을 </a:t>
            </a:r>
            <a:r>
              <a:rPr lang="ko-KR" altLang="en-US" sz="16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아낌없이 </a:t>
            </a:r>
            <a:r>
              <a:rPr lang="ko-KR" altLang="en-US" sz="1600" b="0" i="0">
                <a:solidFill>
                  <a:schemeClr val="bg1"/>
                </a:solidFill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알려드립니다</a:t>
            </a:r>
            <a:r>
              <a:rPr lang="en-US" altLang="ko-KR" sz="1600" b="0" i="0">
                <a:solidFill>
                  <a:schemeClr val="bg1"/>
                </a:solidFill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CAC6AC-D586-4AA3-B00F-5E71F3EECD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6367"/>
            <a:ext cx="10477500" cy="184785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797755A-7164-4123-9D6F-3EB1099A85A9}"/>
              </a:ext>
            </a:extLst>
          </p:cNvPr>
          <p:cNvSpPr/>
          <p:nvPr/>
        </p:nvSpPr>
        <p:spPr>
          <a:xfrm>
            <a:off x="9642763" y="3244271"/>
            <a:ext cx="630461" cy="500181"/>
          </a:xfrm>
          <a:prstGeom prst="roundRect">
            <a:avLst>
              <a:gd name="adj" fmla="val 5301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991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A66F201-D52D-4753-A333-5FD74D568210}"/>
              </a:ext>
            </a:extLst>
          </p:cNvPr>
          <p:cNvSpPr/>
          <p:nvPr/>
        </p:nvSpPr>
        <p:spPr>
          <a:xfrm>
            <a:off x="747252" y="1174956"/>
            <a:ext cx="10697496" cy="45080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B4B51A-3ADC-451D-8835-83690C0C2248}"/>
              </a:ext>
            </a:extLst>
          </p:cNvPr>
          <p:cNvSpPr txBox="1"/>
          <p:nvPr/>
        </p:nvSpPr>
        <p:spPr>
          <a:xfrm>
            <a:off x="3060793" y="2767280"/>
            <a:ext cx="60704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DEV EVENT</a:t>
            </a:r>
            <a:endParaRPr lang="ko-KR" altLang="en-US" sz="800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CAC6AC-D586-4AA3-B00F-5E71F3EECD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05066"/>
            <a:ext cx="10477500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701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488E9-B81A-F64D-9296-64898AA3B60C}"/>
              </a:ext>
            </a:extLst>
          </p:cNvPr>
          <p:cNvSpPr txBox="1"/>
          <p:nvPr/>
        </p:nvSpPr>
        <p:spPr>
          <a:xfrm>
            <a:off x="4436128" y="2782670"/>
            <a:ext cx="2848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DEV EVENT</a:t>
            </a:r>
            <a:endParaRPr lang="ko-KR" altLang="en-US" sz="3600" b="1" dirty="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E7DBC3-F19C-6C47-AD61-C109A2C2CD6B}"/>
              </a:ext>
            </a:extLst>
          </p:cNvPr>
          <p:cNvSpPr txBox="1"/>
          <p:nvPr/>
        </p:nvSpPr>
        <p:spPr>
          <a:xfrm>
            <a:off x="4052824" y="3373509"/>
            <a:ext cx="4350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11Street Gothic-Kor Light" panose="020B0600000101010101" pitchFamily="34" charset="-127"/>
              </a:rPr>
              <a:t>매주 개발자 행사를 메일로 보내드립니다</a:t>
            </a:r>
            <a:r>
              <a:rPr lang="en-US" altLang="ko-KR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11Street Gothic-Kor Light" panose="020B0600000101010101" pitchFamily="34" charset="-127"/>
              </a:rPr>
              <a:t>!</a:t>
            </a:r>
            <a:endParaRPr lang="en-US" altLang="ko-KR" b="1" dirty="0">
              <a:solidFill>
                <a:schemeClr val="bg1"/>
              </a:solidFill>
              <a:effectLst/>
              <a:latin typeface="NanumGothic" panose="020D0604000000000000" pitchFamily="34" charset="-127"/>
              <a:ea typeface="NanumGothic" panose="020D0604000000000000" pitchFamily="34" charset="-127"/>
              <a:cs typeface="11Street Gothic-Kor Light" panose="020B0600000101010101" pitchFamily="34" charset="-127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E970820-62A3-234B-AA23-E93960A32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133" y="2961272"/>
            <a:ext cx="451266" cy="33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00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자연, 밤하늘, 옥외설치물, 혜성이(가) 표시된 사진&#10;&#10;자동 생성된 설명">
            <a:extLst>
              <a:ext uri="{FF2B5EF4-FFF2-40B4-BE49-F238E27FC236}">
                <a16:creationId xmlns:a16="http://schemas.microsoft.com/office/drawing/2014/main" id="{34CA22B7-99FF-604A-8721-CD0ECB855E4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18" y="0"/>
            <a:ext cx="11292762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4B28092-E766-1D47-A1F1-23B2820E528C}"/>
              </a:ext>
            </a:extLst>
          </p:cNvPr>
          <p:cNvSpPr/>
          <p:nvPr/>
        </p:nvSpPr>
        <p:spPr>
          <a:xfrm>
            <a:off x="234220" y="2307"/>
            <a:ext cx="11508160" cy="6858000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06D1A2-EEDC-5C41-8E6F-36E6F3853D69}"/>
              </a:ext>
            </a:extLst>
          </p:cNvPr>
          <p:cNvSpPr txBox="1"/>
          <p:nvPr/>
        </p:nvSpPr>
        <p:spPr>
          <a:xfrm>
            <a:off x="3356557" y="4531141"/>
            <a:ext cx="56067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spc="-300" dirty="0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DEV EVENT</a:t>
            </a:r>
            <a:endParaRPr lang="ko-KR" altLang="en-US" sz="8000" b="1" spc="-300" dirty="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1CEA87-4A53-8147-A10A-392FDDF5EFD0}"/>
              </a:ext>
            </a:extLst>
          </p:cNvPr>
          <p:cNvSpPr txBox="1"/>
          <p:nvPr/>
        </p:nvSpPr>
        <p:spPr>
          <a:xfrm>
            <a:off x="7306316" y="5506331"/>
            <a:ext cx="1826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Since 20. 08</a:t>
            </a:r>
            <a:endParaRPr lang="en-US" altLang="ko-KR" sz="1200" b="0" i="0" dirty="0">
              <a:solidFill>
                <a:schemeClr val="bg1"/>
              </a:solidFill>
              <a:effectLst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C64F72B-6084-B34A-BD1F-8EDDC1A54147}"/>
              </a:ext>
            </a:extLst>
          </p:cNvPr>
          <p:cNvSpPr/>
          <p:nvPr/>
        </p:nvSpPr>
        <p:spPr>
          <a:xfrm>
            <a:off x="3972214" y="6247907"/>
            <a:ext cx="42475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용감한 친구들 </a:t>
            </a:r>
            <a:r>
              <a:rPr lang="en-US" altLang="ko-KR" sz="12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with </a:t>
            </a:r>
            <a:r>
              <a:rPr lang="ko-KR" altLang="en-US" sz="1200" dirty="0" err="1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남송리</a:t>
            </a:r>
            <a:r>
              <a:rPr lang="ko-KR" altLang="en-US" sz="12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삼번지</a:t>
            </a:r>
            <a:endParaRPr lang="ko-KR" altLang="en-US" sz="12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FC7305-A682-E14D-992A-5B63E3C992A8}"/>
              </a:ext>
            </a:extLst>
          </p:cNvPr>
          <p:cNvSpPr/>
          <p:nvPr/>
        </p:nvSpPr>
        <p:spPr>
          <a:xfrm>
            <a:off x="3441534" y="5791016"/>
            <a:ext cx="56067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개발자 컨퍼런스 및 </a:t>
            </a:r>
            <a:r>
              <a:rPr lang="ko-KR" altLang="en-US" dirty="0" err="1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해커톤</a:t>
            </a:r>
            <a:r>
              <a:rPr lang="ko-KR" altLang="en-US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 일정을 아낌없이 알려드립니다</a:t>
            </a:r>
            <a:endParaRPr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3670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E30F2B8-BB52-49AE-9EEF-EACEE31B6395}"/>
              </a:ext>
            </a:extLst>
          </p:cNvPr>
          <p:cNvSpPr/>
          <p:nvPr/>
        </p:nvSpPr>
        <p:spPr>
          <a:xfrm>
            <a:off x="5719762" y="2236757"/>
            <a:ext cx="796925" cy="638175"/>
          </a:xfrm>
          <a:prstGeom prst="roundRect">
            <a:avLst>
              <a:gd name="adj" fmla="val 572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0C18D6D-0F24-408A-8467-1FA5CB89E864}"/>
              </a:ext>
            </a:extLst>
          </p:cNvPr>
          <p:cNvSpPr/>
          <p:nvPr/>
        </p:nvSpPr>
        <p:spPr>
          <a:xfrm>
            <a:off x="4968651" y="2236757"/>
            <a:ext cx="630461" cy="504886"/>
          </a:xfrm>
          <a:prstGeom prst="roundRect">
            <a:avLst>
              <a:gd name="adj" fmla="val 5301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F9B317A-EF82-4B88-84C7-E55E798C9AFA}"/>
              </a:ext>
            </a:extLst>
          </p:cNvPr>
          <p:cNvSpPr/>
          <p:nvPr/>
        </p:nvSpPr>
        <p:spPr>
          <a:xfrm>
            <a:off x="4255821" y="2236757"/>
            <a:ext cx="630461" cy="504886"/>
          </a:xfrm>
          <a:prstGeom prst="roundRect">
            <a:avLst>
              <a:gd name="adj" fmla="val 5301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61F75F-901D-4F87-8A24-10F83919F402}"/>
              </a:ext>
            </a:extLst>
          </p:cNvPr>
          <p:cNvSpPr txBox="1"/>
          <p:nvPr/>
        </p:nvSpPr>
        <p:spPr>
          <a:xfrm>
            <a:off x="5681481" y="2223869"/>
            <a:ext cx="917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용감한</a:t>
            </a:r>
            <a:endParaRPr lang="en-US" altLang="ko-KR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친구들</a:t>
            </a:r>
          </a:p>
        </p:txBody>
      </p:sp>
    </p:spTree>
    <p:extLst>
      <p:ext uri="{BB962C8B-B14F-4D97-AF65-F5344CB8AC3E}">
        <p14:creationId xmlns:p14="http://schemas.microsoft.com/office/powerpoint/2010/main" val="3381514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A2290B7B-CA75-E843-A6D7-DD1686677460}"/>
              </a:ext>
            </a:extLst>
          </p:cNvPr>
          <p:cNvSpPr/>
          <p:nvPr/>
        </p:nvSpPr>
        <p:spPr>
          <a:xfrm>
            <a:off x="1958129" y="4077729"/>
            <a:ext cx="2230812" cy="146693"/>
          </a:xfrm>
          <a:prstGeom prst="rect">
            <a:avLst/>
          </a:prstGeom>
          <a:solidFill>
            <a:srgbClr val="3ED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87AF387-2FEA-BE4A-AE75-03D7CD3AB2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405" y="5238889"/>
            <a:ext cx="1216682" cy="12166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5F33CE-9466-C540-B942-04CBA7D7E4B6}"/>
              </a:ext>
            </a:extLst>
          </p:cNvPr>
          <p:cNvSpPr txBox="1"/>
          <p:nvPr/>
        </p:nvSpPr>
        <p:spPr>
          <a:xfrm>
            <a:off x="1810269" y="3244678"/>
            <a:ext cx="528862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200" dirty="0" err="1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데브</a:t>
            </a:r>
            <a:r>
              <a:rPr kumimoji="1" lang="ko-KR" altLang="en-US" sz="32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 이벤트를 </a:t>
            </a:r>
            <a:endParaRPr kumimoji="1" lang="en-US" altLang="ko-KR" sz="3200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  <a:p>
            <a:r>
              <a:rPr kumimoji="1" lang="ko-KR" altLang="en-US" sz="32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안드로이드 앱에서 만나보세요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53854C4-0163-3549-B33C-4A6A72D6A97D}"/>
              </a:ext>
            </a:extLst>
          </p:cNvPr>
          <p:cNvSpPr/>
          <p:nvPr/>
        </p:nvSpPr>
        <p:spPr>
          <a:xfrm>
            <a:off x="1958129" y="6086239"/>
            <a:ext cx="42475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용감한 친구들</a:t>
            </a:r>
            <a:endParaRPr lang="ko-KR" altLang="en-US" dirty="0"/>
          </a:p>
        </p:txBody>
      </p:sp>
      <p:pic>
        <p:nvPicPr>
          <p:cNvPr id="25" name="그림 24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C75AD4BE-0D51-1940-8ACD-80558E84F1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269" y="4191060"/>
            <a:ext cx="2120900" cy="457200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C020CB28-FDCF-3B45-9967-49A6603D0EC6}"/>
              </a:ext>
            </a:extLst>
          </p:cNvPr>
          <p:cNvSpPr/>
          <p:nvPr/>
        </p:nvSpPr>
        <p:spPr>
          <a:xfrm>
            <a:off x="1668162" y="2842054"/>
            <a:ext cx="8584926" cy="3867665"/>
          </a:xfrm>
          <a:prstGeom prst="rect">
            <a:avLst/>
          </a:prstGeom>
          <a:noFill/>
          <a:ln w="889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1B8B3C7-51BA-2B4D-BEFF-F6A0AB917C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302" b="41050"/>
          <a:stretch/>
        </p:blipFill>
        <p:spPr bwMode="auto">
          <a:xfrm>
            <a:off x="6950496" y="3244677"/>
            <a:ext cx="3449233" cy="3465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9768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EF20D38B-5C96-7C48-8381-89A457D2ECE6}"/>
              </a:ext>
            </a:extLst>
          </p:cNvPr>
          <p:cNvSpPr/>
          <p:nvPr/>
        </p:nvSpPr>
        <p:spPr>
          <a:xfrm>
            <a:off x="1028224" y="2148673"/>
            <a:ext cx="8932203" cy="1533353"/>
          </a:xfrm>
          <a:prstGeom prst="roundRect">
            <a:avLst>
              <a:gd name="adj" fmla="val 21178"/>
            </a:avLst>
          </a:prstGeom>
          <a:solidFill>
            <a:srgbClr val="FEC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D8AA86-E4A5-1F43-B7C7-CA8B5BAFE25E}"/>
              </a:ext>
            </a:extLst>
          </p:cNvPr>
          <p:cNvSpPr txBox="1"/>
          <p:nvPr/>
        </p:nvSpPr>
        <p:spPr>
          <a:xfrm>
            <a:off x="1230888" y="2451992"/>
            <a:ext cx="45502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 err="1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백엔드</a:t>
            </a:r>
            <a:r>
              <a:rPr kumimoji="1" lang="ko-KR" altLang="en-US" sz="28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 경력 개발자 </a:t>
            </a:r>
            <a:r>
              <a:rPr kumimoji="1" lang="ko-KR" altLang="en-US" sz="2800" dirty="0" err="1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코테</a:t>
            </a:r>
            <a:r>
              <a:rPr kumimoji="1" lang="ko-KR" altLang="en-US" sz="28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 후기 </a:t>
            </a:r>
          </a:p>
        </p:txBody>
      </p:sp>
      <p:pic>
        <p:nvPicPr>
          <p:cNvPr id="10" name="그림 9" descr="꽃, 식물이(가) 표시된 사진&#10;&#10;자동 생성된 설명">
            <a:extLst>
              <a:ext uri="{FF2B5EF4-FFF2-40B4-BE49-F238E27FC236}">
                <a16:creationId xmlns:a16="http://schemas.microsoft.com/office/drawing/2014/main" id="{9BD053C9-A216-8A48-A11F-D4FD14096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7045" y="2381950"/>
            <a:ext cx="11684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5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55</Words>
  <Application>Microsoft Macintosh PowerPoint</Application>
  <PresentationFormat>와이드스크린</PresentationFormat>
  <Paragraphs>18</Paragraphs>
  <Slides>7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NanumGothic</vt:lpstr>
      <vt:lpstr>나눔스퀘어_ac ExtraBold</vt:lpstr>
      <vt:lpstr>맑은 고딕</vt:lpstr>
      <vt:lpstr>여기어때 잘난체 OTF</vt:lpstr>
      <vt:lpstr>NANUMGOTHIC EXTRABOLD</vt:lpstr>
      <vt:lpstr>NanumSquareOTF_ac ExtraBold</vt:lpstr>
      <vt:lpstr>Noto Sans KR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</dc:creator>
  <cp:lastModifiedBy>고언약(Eonyak Ko)/회원플랫폼개발팀/11ST</cp:lastModifiedBy>
  <cp:revision>18</cp:revision>
  <dcterms:created xsi:type="dcterms:W3CDTF">2020-08-29T11:33:38Z</dcterms:created>
  <dcterms:modified xsi:type="dcterms:W3CDTF">2021-06-28T08:52:34Z</dcterms:modified>
</cp:coreProperties>
</file>

<file path=docProps/thumbnail.jpeg>
</file>